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" r:id="rId2"/>
    <p:sldId id="257" r:id="rId3"/>
    <p:sldId id="262" r:id="rId4"/>
    <p:sldId id="296" r:id="rId5"/>
    <p:sldId id="297" r:id="rId6"/>
    <p:sldId id="298" r:id="rId7"/>
    <p:sldId id="299" r:id="rId8"/>
    <p:sldId id="300" r:id="rId9"/>
    <p:sldId id="295" r:id="rId10"/>
    <p:sldId id="275" r:id="rId11"/>
    <p:sldId id="302" r:id="rId12"/>
    <p:sldId id="305" r:id="rId13"/>
    <p:sldId id="306" r:id="rId14"/>
    <p:sldId id="307" r:id="rId15"/>
    <p:sldId id="304" r:id="rId16"/>
    <p:sldId id="303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006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27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71525" y="554939"/>
            <a:ext cx="3458935" cy="567397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1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818989"/>
            <a:ext cx="12192000" cy="115582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1CB90890-BC1A-45A2-B47C-4BECDAFFB7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2055" y="149329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4555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5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F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25"/>
            <p:cNvSpPr>
              <a:spLocks/>
            </p:cNvSpPr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29"/>
            <p:cNvSpPr>
              <a:spLocks/>
            </p:cNvSpPr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2"/>
            <p:cNvSpPr>
              <a:spLocks/>
            </p:cNvSpPr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4"/>
            <p:cNvSpPr>
              <a:spLocks/>
            </p:cNvSpPr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7"/>
            <p:cNvSpPr>
              <a:spLocks/>
            </p:cNvSpPr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0"/>
            <p:cNvSpPr>
              <a:spLocks/>
            </p:cNvSpPr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1"/>
            <p:cNvSpPr>
              <a:spLocks/>
            </p:cNvSpPr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3"/>
            <p:cNvSpPr>
              <a:spLocks/>
            </p:cNvSpPr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5"/>
            <p:cNvSpPr>
              <a:spLocks/>
            </p:cNvSpPr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7"/>
            <p:cNvSpPr>
              <a:spLocks/>
            </p:cNvSpPr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8"/>
            <p:cNvSpPr>
              <a:spLocks/>
            </p:cNvSpPr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9"/>
            <p:cNvSpPr>
              <a:spLocks/>
            </p:cNvSpPr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0"/>
            <p:cNvSpPr>
              <a:spLocks/>
            </p:cNvSpPr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1"/>
            <p:cNvSpPr>
              <a:spLocks/>
            </p:cNvSpPr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2"/>
            <p:cNvSpPr>
              <a:spLocks/>
            </p:cNvSpPr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3"/>
            <p:cNvSpPr>
              <a:spLocks/>
            </p:cNvSpPr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5"/>
            <p:cNvSpPr>
              <a:spLocks/>
            </p:cNvSpPr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7"/>
            <p:cNvSpPr>
              <a:spLocks/>
            </p:cNvSpPr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1"/>
            <p:cNvSpPr>
              <a:spLocks/>
            </p:cNvSpPr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2"/>
            <p:cNvSpPr>
              <a:spLocks/>
            </p:cNvSpPr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6"/>
            <p:cNvSpPr>
              <a:spLocks/>
            </p:cNvSpPr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68"/>
            <p:cNvSpPr>
              <a:spLocks/>
            </p:cNvSpPr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9"/>
            <p:cNvSpPr>
              <a:spLocks/>
            </p:cNvSpPr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1"/>
            <p:cNvSpPr>
              <a:spLocks/>
            </p:cNvSpPr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73"/>
            <p:cNvSpPr>
              <a:spLocks/>
            </p:cNvSpPr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4"/>
            <p:cNvSpPr>
              <a:spLocks/>
            </p:cNvSpPr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75"/>
            <p:cNvSpPr>
              <a:spLocks/>
            </p:cNvSpPr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8"/>
            <p:cNvSpPr>
              <a:spLocks/>
            </p:cNvSpPr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0"/>
            <p:cNvSpPr>
              <a:spLocks/>
            </p:cNvSpPr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81"/>
            <p:cNvSpPr>
              <a:spLocks/>
            </p:cNvSpPr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128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81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5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F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70C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  <p:extLst>
      <p:ext uri="{BB962C8B-B14F-4D97-AF65-F5344CB8AC3E}">
        <p14:creationId xmlns:p14="http://schemas.microsoft.com/office/powerpoint/2010/main" val="191901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04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538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61" r:id="rId3"/>
    <p:sldLayoutId id="2147483662" r:id="rId4"/>
    <p:sldLayoutId id="2147483663" r:id="rId5"/>
    <p:sldLayoutId id="2147483651" r:id="rId6"/>
    <p:sldLayoutId id="2147483655" r:id="rId7"/>
    <p:sldLayoutId id="2147483656" r:id="rId8"/>
    <p:sldLayoutId id="2147483657" r:id="rId9"/>
    <p:sldLayoutId id="2147483650" r:id="rId10"/>
    <p:sldLayoutId id="2147483658" r:id="rId11"/>
    <p:sldLayoutId id="2147483659" r:id="rId12"/>
    <p:sldLayoutId id="2147483660" r:id="rId13"/>
    <p:sldLayoutId id="2147483654" r:id="rId1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344706" y="2072957"/>
            <a:ext cx="10065123" cy="2316708"/>
          </a:xfrm>
        </p:spPr>
        <p:txBody>
          <a:bodyPr>
            <a:normAutofit/>
          </a:bodyPr>
          <a:lstStyle/>
          <a:p>
            <a:r>
              <a:rPr kumimoji="1" lang="zh-CN" altLang="en-US" sz="4400" dirty="0">
                <a:solidFill>
                  <a:srgbClr val="000000"/>
                </a:solidFill>
              </a:rPr>
              <a:t>模块二 电动车窗和中央门锁检测与维修</a:t>
            </a:r>
          </a:p>
        </p:txBody>
      </p:sp>
    </p:spTree>
    <p:extLst>
      <p:ext uri="{BB962C8B-B14F-4D97-AF65-F5344CB8AC3E}">
        <p14:creationId xmlns:p14="http://schemas.microsoft.com/office/powerpoint/2010/main" val="1391618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任务</a:t>
            </a:r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1140" y="1423371"/>
            <a:ext cx="9189720" cy="4457700"/>
          </a:xfrm>
        </p:spPr>
        <p:txBody>
          <a:bodyPr/>
          <a:lstStyle/>
          <a:p>
            <a:r>
              <a:rPr kumimoji="1" lang="zh-CN" altLang="en-US" dirty="0"/>
              <a:t>捷达电动车窗电路连线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控制单元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J379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电动车窗主开关开关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电动车窗分开关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电动车窗电机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导线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2732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708" y="1084820"/>
            <a:ext cx="9189720" cy="505082"/>
          </a:xfrm>
        </p:spPr>
        <p:txBody>
          <a:bodyPr/>
          <a:lstStyle/>
          <a:p>
            <a:r>
              <a:rPr kumimoji="1" lang="zh-CN" altLang="en-US" dirty="0"/>
              <a:t> 继电器控制的中央门锁电路</a:t>
            </a:r>
          </a:p>
        </p:txBody>
      </p:sp>
      <p:pic>
        <p:nvPicPr>
          <p:cNvPr id="8" name="内容占位符 253954" descr="图4－2">
            <a:extLst>
              <a:ext uri="{FF2B5EF4-FFF2-40B4-BE49-F238E27FC236}">
                <a16:creationId xmlns:a16="http://schemas.microsoft.com/office/drawing/2014/main" id="{8D9CDDD3-73B8-42BC-8CF5-6B9486CB1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" b="8754"/>
          <a:stretch>
            <a:fillRect/>
          </a:stretch>
        </p:blipFill>
        <p:spPr bwMode="auto">
          <a:xfrm>
            <a:off x="5334000" y="939800"/>
            <a:ext cx="5751979" cy="5793228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72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6021" y="1200150"/>
            <a:ext cx="9189720" cy="520700"/>
          </a:xfrm>
        </p:spPr>
        <p:txBody>
          <a:bodyPr/>
          <a:lstStyle/>
          <a:p>
            <a:r>
              <a:rPr kumimoji="1" lang="zh-CN" altLang="en-US" dirty="0"/>
              <a:t> 双向压力泵式控制电路</a:t>
            </a:r>
          </a:p>
        </p:txBody>
      </p:sp>
      <p:pic>
        <p:nvPicPr>
          <p:cNvPr id="6" name="图片 257026" descr="双向压力泵式控制电路">
            <a:extLst>
              <a:ext uri="{FF2B5EF4-FFF2-40B4-BE49-F238E27FC236}">
                <a16:creationId xmlns:a16="http://schemas.microsoft.com/office/drawing/2014/main" id="{E1E1449C-3F5C-4E27-8B0E-2DE8145ED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2F7"/>
              </a:clrFrom>
              <a:clrTo>
                <a:srgbClr val="F3F2F7">
                  <a:alpha val="0"/>
                </a:srgbClr>
              </a:clrTo>
            </a:clrChange>
            <a:lum bright="-84000" contrast="10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" t="4694" r="2771" b="17079"/>
          <a:stretch>
            <a:fillRect/>
          </a:stretch>
        </p:blipFill>
        <p:spPr bwMode="auto">
          <a:xfrm>
            <a:off x="3263900" y="1820862"/>
            <a:ext cx="6324600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383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01059">
            <a:extLst>
              <a:ext uri="{FF2B5EF4-FFF2-40B4-BE49-F238E27FC236}">
                <a16:creationId xmlns:a16="http://schemas.microsoft.com/office/drawing/2014/main" id="{9A76871F-668D-46ED-AB95-6F86F5EA7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" b="14377"/>
          <a:stretch/>
        </p:blipFill>
        <p:spPr bwMode="auto">
          <a:xfrm rot="-60000">
            <a:off x="4753084" y="990794"/>
            <a:ext cx="6790919" cy="571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5771" y="1085850"/>
            <a:ext cx="9189720" cy="520700"/>
          </a:xfrm>
        </p:spPr>
        <p:txBody>
          <a:bodyPr/>
          <a:lstStyle/>
          <a:p>
            <a:r>
              <a:rPr kumimoji="1" lang="zh-CN" altLang="en-US" dirty="0"/>
              <a:t>电容定时装置的中央门锁控制电路</a:t>
            </a:r>
          </a:p>
        </p:txBody>
      </p:sp>
    </p:spTree>
    <p:extLst>
      <p:ext uri="{BB962C8B-B14F-4D97-AF65-F5344CB8AC3E}">
        <p14:creationId xmlns:p14="http://schemas.microsoft.com/office/powerpoint/2010/main" val="2507339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5771" y="1085850"/>
            <a:ext cx="9189720" cy="520700"/>
          </a:xfrm>
        </p:spPr>
        <p:txBody>
          <a:bodyPr/>
          <a:lstStyle/>
          <a:p>
            <a:r>
              <a:rPr kumimoji="1" lang="zh-CN" altLang="en-US" dirty="0"/>
              <a:t>车速感应式的中央门锁控制电路</a:t>
            </a:r>
          </a:p>
        </p:txBody>
      </p:sp>
      <p:pic>
        <p:nvPicPr>
          <p:cNvPr id="6" name="内容占位符 250882" descr="图4－10车速感应式门锁控制器">
            <a:extLst>
              <a:ext uri="{FF2B5EF4-FFF2-40B4-BE49-F238E27FC236}">
                <a16:creationId xmlns:a16="http://schemas.microsoft.com/office/drawing/2014/main" id="{057954FE-8B18-4E47-8B59-A217B3721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508" y="1023251"/>
            <a:ext cx="6215811" cy="565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580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6021" y="1200150"/>
            <a:ext cx="9189720" cy="4457700"/>
          </a:xfrm>
        </p:spPr>
        <p:txBody>
          <a:bodyPr/>
          <a:lstStyle/>
          <a:p>
            <a:r>
              <a:rPr kumimoji="1" lang="zh-CN" altLang="en-US" dirty="0"/>
              <a:t> 捷达中央门锁电路识图</a:t>
            </a: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D74E51E-26AC-4E67-A1C4-7E9A05247F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757"/>
          <a:stretch/>
        </p:blipFill>
        <p:spPr>
          <a:xfrm>
            <a:off x="419585" y="1836938"/>
            <a:ext cx="3477790" cy="460119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B8AC7FF-AC4A-4A56-A571-C9D999C8F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083"/>
          <a:stretch/>
        </p:blipFill>
        <p:spPr>
          <a:xfrm>
            <a:off x="4216106" y="1799597"/>
            <a:ext cx="3477790" cy="465536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1633D2B-06E6-423B-9530-F030C9F4F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627" y="1836938"/>
            <a:ext cx="3388035" cy="460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71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3.2 </a:t>
            </a:r>
            <a:r>
              <a:rPr kumimoji="1" lang="zh-CN" altLang="en-US" dirty="0"/>
              <a:t>中央门锁电路设计与连接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捷达中央门锁电路连线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控制单元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J379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驾驶员车门内中央门锁控制开关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门锁电机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导线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7250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83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88712" y="1287462"/>
            <a:ext cx="8903288" cy="1259207"/>
          </a:xfrm>
        </p:spPr>
        <p:txBody>
          <a:bodyPr/>
          <a:lstStyle/>
          <a:p>
            <a:r>
              <a:rPr kumimoji="1" lang="zh-CN" altLang="en-US" sz="3200" dirty="0"/>
              <a:t>任务</a:t>
            </a:r>
            <a:r>
              <a:rPr kumimoji="1" lang="en-US" altLang="zh-CN" sz="3200" dirty="0"/>
              <a:t>3</a:t>
            </a:r>
            <a:r>
              <a:rPr kumimoji="1" lang="zh-CN" altLang="en-US" sz="3200" dirty="0"/>
              <a:t>：电动车窗和中央门锁的电路设计与连接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75301" y="3040450"/>
            <a:ext cx="7681591" cy="203581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电动车窗的电路设计与连接</a:t>
            </a:r>
            <a:endParaRPr lang="en-US" altLang="zh-CN" sz="28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中央门锁的电路设计与连接</a:t>
            </a:r>
            <a:endParaRPr kumimoji="1"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52951B7-4D9E-B749-9A65-087F5C30E341}"/>
              </a:ext>
            </a:extLst>
          </p:cNvPr>
          <p:cNvSpPr txBox="1"/>
          <p:nvPr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03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9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7" name="文本占位符 121857">
            <a:extLst>
              <a:ext uri="{FF2B5EF4-FFF2-40B4-BE49-F238E27FC236}">
                <a16:creationId xmlns:a16="http://schemas.microsoft.com/office/drawing/2014/main" id="{7B76770D-DB9C-461D-B71D-491ECDFCA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1149350"/>
            <a:ext cx="6248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单个车窗电路</a:t>
            </a:r>
          </a:p>
        </p:txBody>
      </p:sp>
      <p:pic>
        <p:nvPicPr>
          <p:cNvPr id="8" name="图片 121858" descr="车窗开关电路">
            <a:extLst>
              <a:ext uri="{FF2B5EF4-FFF2-40B4-BE49-F238E27FC236}">
                <a16:creationId xmlns:a16="http://schemas.microsoft.com/office/drawing/2014/main" id="{4D496B1F-B4F5-4CD2-AD08-4B7F3CA8C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2" r="18228" b="11505"/>
          <a:stretch>
            <a:fillRect/>
          </a:stretch>
        </p:blipFill>
        <p:spPr bwMode="auto">
          <a:xfrm>
            <a:off x="4044950" y="2063750"/>
            <a:ext cx="4876800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66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7" name="文本占位符 121857">
            <a:extLst>
              <a:ext uri="{FF2B5EF4-FFF2-40B4-BE49-F238E27FC236}">
                <a16:creationId xmlns:a16="http://schemas.microsoft.com/office/drawing/2014/main" id="{7B76770D-DB9C-461D-B71D-491ECDFCA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1149350"/>
            <a:ext cx="6248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单个车窗电路（上升）</a:t>
            </a:r>
          </a:p>
        </p:txBody>
      </p:sp>
      <p:pic>
        <p:nvPicPr>
          <p:cNvPr id="6" name="图片 122882" descr="车窗开关电路">
            <a:extLst>
              <a:ext uri="{FF2B5EF4-FFF2-40B4-BE49-F238E27FC236}">
                <a16:creationId xmlns:a16="http://schemas.microsoft.com/office/drawing/2014/main" id="{061C0901-1FCB-4A9B-97C6-0560D879F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4" r="23169" b="15045"/>
          <a:stretch>
            <a:fillRect/>
          </a:stretch>
        </p:blipFill>
        <p:spPr bwMode="auto">
          <a:xfrm>
            <a:off x="2839347" y="1981200"/>
            <a:ext cx="4191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22884" descr="车窗开关电路-上升">
            <a:extLst>
              <a:ext uri="{FF2B5EF4-FFF2-40B4-BE49-F238E27FC236}">
                <a16:creationId xmlns:a16="http://schemas.microsoft.com/office/drawing/2014/main" id="{D86CEAE2-82A8-4BE3-8B87-11D1160AB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9" t="1517" r="20953" b="15044"/>
          <a:stretch>
            <a:fillRect/>
          </a:stretch>
        </p:blipFill>
        <p:spPr bwMode="auto">
          <a:xfrm>
            <a:off x="7335147" y="1981200"/>
            <a:ext cx="4267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69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7" name="文本占位符 121857">
            <a:extLst>
              <a:ext uri="{FF2B5EF4-FFF2-40B4-BE49-F238E27FC236}">
                <a16:creationId xmlns:a16="http://schemas.microsoft.com/office/drawing/2014/main" id="{7B76770D-DB9C-461D-B71D-491ECDFCA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1149350"/>
            <a:ext cx="6248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单个车窗电路（下降）</a:t>
            </a:r>
          </a:p>
        </p:txBody>
      </p:sp>
      <p:pic>
        <p:nvPicPr>
          <p:cNvPr id="8" name="图片 123906" descr="车窗开关电路">
            <a:extLst>
              <a:ext uri="{FF2B5EF4-FFF2-40B4-BE49-F238E27FC236}">
                <a16:creationId xmlns:a16="http://schemas.microsoft.com/office/drawing/2014/main" id="{CA91776D-917B-43DC-8E3C-D96F04D27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4" r="25043" b="18585"/>
          <a:stretch>
            <a:fillRect/>
          </a:stretch>
        </p:blipFill>
        <p:spPr bwMode="auto">
          <a:xfrm>
            <a:off x="3468790" y="2025650"/>
            <a:ext cx="370363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23908" descr="车窗开关电路--xwjd">
            <a:extLst>
              <a:ext uri="{FF2B5EF4-FFF2-40B4-BE49-F238E27FC236}">
                <a16:creationId xmlns:a16="http://schemas.microsoft.com/office/drawing/2014/main" id="{ECF13BB7-C94D-44FD-B744-12CCEA7E1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4" t="3540" r="26405" b="15044"/>
          <a:stretch>
            <a:fillRect/>
          </a:stretch>
        </p:blipFill>
        <p:spPr bwMode="auto">
          <a:xfrm>
            <a:off x="7659790" y="2025650"/>
            <a:ext cx="36179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00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6" name="文本占位符 106498">
            <a:extLst>
              <a:ext uri="{FF2B5EF4-FFF2-40B4-BE49-F238E27FC236}">
                <a16:creationId xmlns:a16="http://schemas.microsoft.com/office/drawing/2014/main" id="{9FFBF870-D515-4E98-A90D-B87DFF49E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800" y="1035764"/>
            <a:ext cx="8229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电动机不搭铁的电动车窗控制电路</a:t>
            </a:r>
          </a:p>
        </p:txBody>
      </p:sp>
      <p:pic>
        <p:nvPicPr>
          <p:cNvPr id="9" name="图片 106499">
            <a:extLst>
              <a:ext uri="{FF2B5EF4-FFF2-40B4-BE49-F238E27FC236}">
                <a16:creationId xmlns:a16="http://schemas.microsoft.com/office/drawing/2014/main" id="{2088479B-34A4-4085-9374-B5570CFEA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1512887"/>
            <a:ext cx="7391400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06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5" name="文本占位符 107521">
            <a:extLst>
              <a:ext uri="{FF2B5EF4-FFF2-40B4-BE49-F238E27FC236}">
                <a16:creationId xmlns:a16="http://schemas.microsoft.com/office/drawing/2014/main" id="{2E2B6173-3657-4BDA-8536-A81139C8B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8350" y="1035764"/>
            <a:ext cx="8229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电动机搭铁的电动车窗控制电路</a:t>
            </a:r>
          </a:p>
        </p:txBody>
      </p:sp>
      <p:pic>
        <p:nvPicPr>
          <p:cNvPr id="7" name="图片 107523" descr="车窗4">
            <a:extLst>
              <a:ext uri="{FF2B5EF4-FFF2-40B4-BE49-F238E27FC236}">
                <a16:creationId xmlns:a16="http://schemas.microsoft.com/office/drawing/2014/main" id="{CD02EEBC-97A3-45FE-BAEA-BA8BBF946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" t="1176" r="3947" b="20003"/>
          <a:stretch>
            <a:fillRect/>
          </a:stretch>
        </p:blipFill>
        <p:spPr bwMode="auto">
          <a:xfrm>
            <a:off x="3486150" y="1645364"/>
            <a:ext cx="5486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04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5" name="文本占位符 107521">
            <a:extLst>
              <a:ext uri="{FF2B5EF4-FFF2-40B4-BE49-F238E27FC236}">
                <a16:creationId xmlns:a16="http://schemas.microsoft.com/office/drawing/2014/main" id="{2E2B6173-3657-4BDA-8536-A81139C8B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35764"/>
            <a:ext cx="8229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桑塔纳轿车电动车窗电路分析</a:t>
            </a:r>
          </a:p>
        </p:txBody>
      </p:sp>
      <p:pic>
        <p:nvPicPr>
          <p:cNvPr id="6" name="图片 94211" descr="0308">
            <a:extLst>
              <a:ext uri="{FF2B5EF4-FFF2-40B4-BE49-F238E27FC236}">
                <a16:creationId xmlns:a16="http://schemas.microsoft.com/office/drawing/2014/main" id="{C1EAB35B-236C-40F9-80D6-708B2B7A2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 b="2242"/>
          <a:stretch>
            <a:fillRect/>
          </a:stretch>
        </p:blipFill>
        <p:spPr bwMode="auto">
          <a:xfrm>
            <a:off x="1962149" y="1512015"/>
            <a:ext cx="8853487" cy="528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64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3.1 </a:t>
            </a:r>
            <a:r>
              <a:rPr kumimoji="1" lang="zh-CN" altLang="en-US" dirty="0"/>
              <a:t>电动车窗电路设计与连接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9162" y="986342"/>
            <a:ext cx="9189720" cy="4457700"/>
          </a:xfrm>
        </p:spPr>
        <p:txBody>
          <a:bodyPr/>
          <a:lstStyle/>
          <a:p>
            <a:r>
              <a:rPr kumimoji="1" lang="zh-CN" altLang="en-US" dirty="0"/>
              <a:t>捷达电动车窗电路识图</a:t>
            </a: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539C23C-0B15-42D5-8429-22FE95F32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2925"/>
            <a:ext cx="12192000" cy="416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95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模板02-宽屏" id="{92464E4C-01BD-284E-A552-9E849159D285}" vid="{94B6EE07-59D4-6447-A596-02442ED19A8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1319</TotalTime>
  <Words>252</Words>
  <Application>Microsoft Office PowerPoint</Application>
  <PresentationFormat>宽屏</PresentationFormat>
  <Paragraphs>44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等线</vt:lpstr>
      <vt:lpstr>黑体</vt:lpstr>
      <vt:lpstr>宋体</vt:lpstr>
      <vt:lpstr>微软雅黑</vt:lpstr>
      <vt:lpstr>Arial</vt:lpstr>
      <vt:lpstr>Wingdings</vt:lpstr>
      <vt:lpstr>Office 主题</vt:lpstr>
      <vt:lpstr>模块二 电动车窗和中央门锁检测与维修</vt:lpstr>
      <vt:lpstr>任务3：电动车窗和中央门锁的电路设计与连接</vt:lpstr>
      <vt:lpstr>3.1 电动车窗电路设计与连接</vt:lpstr>
      <vt:lpstr>3.1 电动车窗电路设计与连接</vt:lpstr>
      <vt:lpstr>3.1 电动车窗电路设计与连接</vt:lpstr>
      <vt:lpstr>3.1 电动车窗电路设计与连接</vt:lpstr>
      <vt:lpstr>3.1 电动车窗电路设计与连接</vt:lpstr>
      <vt:lpstr>3.1 电动车窗电路设计与连接</vt:lpstr>
      <vt:lpstr>3.1 电动车窗电路设计与连接</vt:lpstr>
      <vt:lpstr>任务3.1 电动车窗电路设计与连接</vt:lpstr>
      <vt:lpstr>3.2 中央门锁电路设计与连接</vt:lpstr>
      <vt:lpstr>3.2 中央门锁电路设计与连接</vt:lpstr>
      <vt:lpstr>3.2 中央门锁电路设计与连接</vt:lpstr>
      <vt:lpstr>3.2 中央门锁电路设计与连接</vt:lpstr>
      <vt:lpstr>3.2 中央门锁电路设计与连接</vt:lpstr>
      <vt:lpstr>3.2 中央门锁电路设计与连接</vt:lpstr>
      <vt:lpstr>《汽车车身电子技术》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28</cp:revision>
  <dcterms:created xsi:type="dcterms:W3CDTF">2020-12-30T01:48:48Z</dcterms:created>
  <dcterms:modified xsi:type="dcterms:W3CDTF">2021-11-03T14:00:29Z</dcterms:modified>
</cp:coreProperties>
</file>